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-119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F1F2-CE07-4BD4-861C-C744262261ED}" type="datetimeFigureOut">
              <a:rPr lang="es-CO" smtClean="0"/>
              <a:t>28/02/16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100A7-F403-4B52-BAC9-37E73D1B0FB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19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100A7-F403-4B52-BAC9-37E73D1B0FB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403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4085-2F72-4467-BA5E-44FCB37A5776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04B0-03F7-4673-A1C8-A4CB1A846BEB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B4D1-CFEF-444F-9974-A360547FD15C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B99-224B-4BCC-B6DB-F3CBAEC0CE0E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768A-4956-4059-B385-159E7551D5B4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D41-AC7A-43B8-BD54-5AB339C7458A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9557-BEF1-4CB8-9129-65837BCE51B0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771C-C317-4977-9AE0-CDF37F689689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53EC-5843-45C5-B9D4-78E188ED6161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D3E1-CA02-43FD-8516-8B5ACE3F7D02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0F18-4892-44E0-B098-5B59B09353FE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855-8C9B-4419-9E9B-3D27D884193F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54CB-086F-417B-BDA1-6B5272B2A644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98B1-4437-4843-8F2E-442C3E351D5B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2272-73E6-4B32-9BC6-5BDB3457B880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5810-5B7E-4B64-9D9A-441902753D22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6B7A-DDC2-4D28-814F-54A2C26472E6}" type="datetime1">
              <a:rPr lang="en-US" smtClean="0"/>
              <a:t>28/02/16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www.naturalbornscientist.com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37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60425" y="2611367"/>
            <a:ext cx="8915399" cy="1351601"/>
          </a:xfrm>
        </p:spPr>
        <p:txBody>
          <a:bodyPr>
            <a:normAutofit fontScale="90000"/>
          </a:bodyPr>
          <a:lstStyle/>
          <a:p>
            <a:r>
              <a:rPr lang="es-CO" sz="8000" b="1" dirty="0" smtClean="0">
                <a:solidFill>
                  <a:srgbClr val="FFFF00"/>
                </a:solidFill>
              </a:rPr>
              <a:t>TEJIDOS VEGETALES</a:t>
            </a:r>
            <a:endParaRPr lang="es-CO" sz="8000" b="1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2" y="4499470"/>
            <a:ext cx="7907070" cy="549918"/>
          </a:xfrm>
        </p:spPr>
        <p:txBody>
          <a:bodyPr>
            <a:normAutofit/>
          </a:bodyPr>
          <a:lstStyle/>
          <a:p>
            <a:pPr algn="r"/>
            <a:r>
              <a:rPr lang="es-CO" b="1" dirty="0" smtClean="0">
                <a:solidFill>
                  <a:srgbClr val="FF0000"/>
                </a:solidFill>
              </a:rPr>
              <a:t>¿C</a:t>
            </a:r>
            <a:r>
              <a:rPr lang="es-CO" b="1" dirty="0" smtClean="0">
                <a:solidFill>
                  <a:srgbClr val="FF0000"/>
                </a:solidFill>
              </a:rPr>
              <a:t>ÓMO ES LA ORGANIZACIÓN INTERNA DE UNA PLANTA?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6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7429" y="624110"/>
            <a:ext cx="10017159" cy="1280890"/>
          </a:xfrm>
        </p:spPr>
        <p:txBody>
          <a:bodyPr>
            <a:noAutofit/>
          </a:bodyPr>
          <a:lstStyle/>
          <a:p>
            <a:r>
              <a:rPr lang="es-CO" sz="3800" b="1" dirty="0" smtClean="0"/>
              <a:t>“SISTEMAS DE </a:t>
            </a:r>
            <a:r>
              <a:rPr lang="es-CO" sz="3800" b="1" dirty="0" smtClean="0"/>
              <a:t>ÓRGANOS” EN LAS PLANTAS</a:t>
            </a:r>
            <a:endParaRPr lang="es-CO" sz="3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31628" y="1905000"/>
            <a:ext cx="5772983" cy="423080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Las </a:t>
            </a:r>
            <a:r>
              <a:rPr lang="en-US" sz="3200" dirty="0" err="1" smtClean="0"/>
              <a:t>c</a:t>
            </a:r>
            <a:r>
              <a:rPr lang="en-US" sz="3200" dirty="0" err="1" smtClean="0"/>
              <a:t>élulas</a:t>
            </a:r>
            <a:r>
              <a:rPr lang="en-US" sz="3200" dirty="0" smtClean="0"/>
              <a:t> de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plantas</a:t>
            </a:r>
            <a:r>
              <a:rPr lang="en-US" sz="3200" dirty="0" smtClean="0"/>
              <a:t> </a:t>
            </a:r>
            <a:r>
              <a:rPr lang="en-US" sz="3200" dirty="0" err="1" smtClean="0"/>
              <a:t>están</a:t>
            </a:r>
            <a:r>
              <a:rPr lang="en-US" sz="3200" dirty="0" smtClean="0"/>
              <a:t> </a:t>
            </a:r>
            <a:r>
              <a:rPr lang="en-US" sz="3200" dirty="0" err="1" smtClean="0"/>
              <a:t>organizadas</a:t>
            </a:r>
            <a:r>
              <a:rPr lang="en-US" sz="3200" dirty="0" smtClean="0"/>
              <a:t> en </a:t>
            </a:r>
            <a:r>
              <a:rPr lang="en-US" sz="3200" b="1" dirty="0" err="1" smtClean="0"/>
              <a:t>tejidos</a:t>
            </a:r>
            <a:r>
              <a:rPr lang="en-US" sz="3200" b="1" dirty="0" smtClean="0"/>
              <a:t> </a:t>
            </a:r>
            <a:r>
              <a:rPr lang="en-US" sz="3200" dirty="0" smtClean="0"/>
              <a:t>los </a:t>
            </a:r>
            <a:r>
              <a:rPr lang="en-US" sz="3200" dirty="0" err="1" smtClean="0"/>
              <a:t>cuales</a:t>
            </a:r>
            <a:r>
              <a:rPr lang="en-US" sz="3200" dirty="0" smtClean="0"/>
              <a:t> </a:t>
            </a:r>
            <a:r>
              <a:rPr lang="en-US" sz="3200" dirty="0" err="1" smtClean="0"/>
              <a:t>pueden</a:t>
            </a:r>
            <a:r>
              <a:rPr lang="en-US" sz="3200" dirty="0"/>
              <a:t> </a:t>
            </a:r>
            <a:r>
              <a:rPr lang="en-US" sz="3200" dirty="0" err="1" smtClean="0"/>
              <a:t>ser</a:t>
            </a:r>
            <a:r>
              <a:rPr lang="en-US" sz="3200" dirty="0" smtClean="0"/>
              <a:t> </a:t>
            </a:r>
            <a:r>
              <a:rPr lang="en-US" sz="3200" dirty="0" err="1" smtClean="0"/>
              <a:t>sencillos</a:t>
            </a:r>
            <a:r>
              <a:rPr lang="en-US" sz="3200" dirty="0" smtClean="0"/>
              <a:t> del </a:t>
            </a:r>
            <a:r>
              <a:rPr lang="en-US" sz="3200" dirty="0" err="1" smtClean="0"/>
              <a:t>mismo</a:t>
            </a:r>
            <a:r>
              <a:rPr lang="en-US" sz="3200" dirty="0" smtClean="0"/>
              <a:t> </a:t>
            </a:r>
            <a:r>
              <a:rPr lang="en-US" sz="3200" dirty="0" err="1" smtClean="0"/>
              <a:t>tipo</a:t>
            </a:r>
            <a:r>
              <a:rPr lang="en-US" sz="3200" dirty="0" smtClean="0"/>
              <a:t> de </a:t>
            </a:r>
            <a:r>
              <a:rPr lang="en-US" sz="3200" dirty="0" err="1" smtClean="0"/>
              <a:t>célula</a:t>
            </a:r>
            <a:r>
              <a:rPr lang="en-US" sz="3200" dirty="0" smtClean="0"/>
              <a:t>,</a:t>
            </a:r>
            <a:r>
              <a:rPr lang="en-US" sz="3200" dirty="0" smtClean="0"/>
              <a:t> o </a:t>
            </a:r>
            <a:r>
              <a:rPr lang="en-US" sz="3200" dirty="0" err="1" smtClean="0"/>
              <a:t>complejos</a:t>
            </a:r>
            <a:r>
              <a:rPr lang="en-US" sz="3200" dirty="0" smtClean="0"/>
              <a:t> de </a:t>
            </a:r>
            <a:r>
              <a:rPr lang="en-US" sz="3200" dirty="0" err="1" smtClean="0"/>
              <a:t>diferentes</a:t>
            </a:r>
            <a:r>
              <a:rPr lang="en-US" sz="3200" dirty="0" smtClean="0"/>
              <a:t> </a:t>
            </a:r>
            <a:r>
              <a:rPr lang="en-US" sz="3200" dirty="0" err="1" smtClean="0"/>
              <a:t>tipos</a:t>
            </a:r>
            <a:r>
              <a:rPr lang="en-US" sz="3200" dirty="0" smtClean="0"/>
              <a:t> de </a:t>
            </a:r>
            <a:r>
              <a:rPr lang="en-US" sz="3200" dirty="0" err="1" smtClean="0"/>
              <a:t>c</a:t>
            </a:r>
            <a:r>
              <a:rPr lang="en-US" sz="3200" dirty="0" err="1" smtClean="0"/>
              <a:t>élulas</a:t>
            </a:r>
            <a:r>
              <a:rPr lang="en-US" sz="3200" dirty="0" smtClean="0"/>
              <a:t>.  Los </a:t>
            </a:r>
            <a:r>
              <a:rPr lang="en-US" sz="3200" dirty="0" err="1" smtClean="0"/>
              <a:t>tejidos</a:t>
            </a:r>
            <a:r>
              <a:rPr lang="en-US" sz="3200" dirty="0" smtClean="0"/>
              <a:t> </a:t>
            </a:r>
            <a:r>
              <a:rPr lang="en-US" sz="3200" dirty="0" err="1" smtClean="0"/>
              <a:t>vegetales</a:t>
            </a:r>
            <a:r>
              <a:rPr lang="en-US" sz="3200" dirty="0" smtClean="0"/>
              <a:t> </a:t>
            </a:r>
            <a:r>
              <a:rPr lang="en-US" sz="3200" dirty="0" err="1" smtClean="0"/>
              <a:t>están</a:t>
            </a:r>
            <a:r>
              <a:rPr lang="en-US" sz="3200" dirty="0" smtClean="0"/>
              <a:t> </a:t>
            </a:r>
            <a:r>
              <a:rPr lang="en-US" sz="3200" dirty="0" err="1" smtClean="0"/>
              <a:t>organizados</a:t>
            </a:r>
            <a:r>
              <a:rPr lang="en-US" sz="3200" dirty="0" smtClean="0"/>
              <a:t> en </a:t>
            </a:r>
            <a:r>
              <a:rPr lang="en-US" sz="3200" b="1" dirty="0" err="1" smtClean="0"/>
              <a:t>sistemas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tejidos</a:t>
            </a:r>
            <a:r>
              <a:rPr lang="en-US" sz="3200" b="1" dirty="0" smtClean="0"/>
              <a:t>. </a:t>
            </a:r>
            <a:endParaRPr lang="es-CO" sz="32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1" y="2435444"/>
            <a:ext cx="5027867" cy="317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8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800" b="1" dirty="0" smtClean="0"/>
              <a:t>TEJIDO D</a:t>
            </a:r>
            <a:r>
              <a:rPr lang="es-CO" sz="4800" b="1" dirty="0" smtClean="0"/>
              <a:t>ÉRMICO O PROTECTOR</a:t>
            </a:r>
            <a:endParaRPr lang="es-CO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1006" y="1672046"/>
            <a:ext cx="6723606" cy="446376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La </a:t>
            </a:r>
            <a:r>
              <a:rPr lang="en-US" sz="2800" b="1" dirty="0" smtClean="0"/>
              <a:t>epidermis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capa</a:t>
            </a:r>
            <a:r>
              <a:rPr lang="en-US" sz="2800" dirty="0" smtClean="0"/>
              <a:t> </a:t>
            </a:r>
            <a:r>
              <a:rPr lang="en-US" sz="2800" dirty="0" err="1" smtClean="0"/>
              <a:t>sencilla</a:t>
            </a:r>
            <a:r>
              <a:rPr lang="en-US" sz="2800" dirty="0" smtClean="0"/>
              <a:t> de </a:t>
            </a:r>
            <a:r>
              <a:rPr lang="en-US" sz="2800" dirty="0" err="1" smtClean="0"/>
              <a:t>c</a:t>
            </a:r>
            <a:r>
              <a:rPr lang="en-US" sz="2800" dirty="0" err="1" smtClean="0"/>
              <a:t>élulas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cubre</a:t>
            </a:r>
            <a:r>
              <a:rPr lang="en-US" sz="2800" dirty="0" smtClean="0"/>
              <a:t> y </a:t>
            </a:r>
            <a:r>
              <a:rPr lang="en-US" sz="2800" dirty="0" err="1" smtClean="0"/>
              <a:t>protege</a:t>
            </a:r>
            <a:r>
              <a:rPr lang="en-US" sz="2800" dirty="0" smtClean="0"/>
              <a:t> a la </a:t>
            </a:r>
            <a:r>
              <a:rPr lang="en-US" sz="2800" dirty="0" err="1" smtClean="0"/>
              <a:t>planta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capa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cerosa</a:t>
            </a:r>
            <a:r>
              <a:rPr lang="en-US" sz="2800" dirty="0" smtClean="0"/>
              <a:t> </a:t>
            </a:r>
            <a:r>
              <a:rPr lang="en-US" sz="2800" dirty="0" err="1" smtClean="0"/>
              <a:t>llamada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cutícula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unas</a:t>
            </a:r>
            <a:r>
              <a:rPr lang="en-US" sz="2800" dirty="0" smtClean="0"/>
              <a:t> </a:t>
            </a:r>
            <a:r>
              <a:rPr lang="en-US" sz="2800" dirty="0" err="1" smtClean="0"/>
              <a:t>células</a:t>
            </a:r>
            <a:r>
              <a:rPr lang="en-US" sz="2800" dirty="0" smtClean="0"/>
              <a:t> </a:t>
            </a:r>
            <a:r>
              <a:rPr lang="en-US" sz="2800" dirty="0" err="1" smtClean="0"/>
              <a:t>especializadas</a:t>
            </a:r>
            <a:r>
              <a:rPr lang="en-US" sz="2800" dirty="0" smtClean="0"/>
              <a:t> </a:t>
            </a:r>
            <a:r>
              <a:rPr lang="en-US" sz="2800" dirty="0" err="1" smtClean="0"/>
              <a:t>llamadas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células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guarda</a:t>
            </a:r>
            <a:r>
              <a:rPr lang="en-US" sz="2800" b="1" dirty="0" smtClean="0"/>
              <a:t> </a:t>
            </a:r>
            <a:r>
              <a:rPr lang="en-US" sz="2800" dirty="0" smtClean="0"/>
              <a:t>al </a:t>
            </a:r>
            <a:r>
              <a:rPr lang="en-US" sz="2800" dirty="0" err="1" smtClean="0"/>
              <a:t>rededor</a:t>
            </a:r>
            <a:r>
              <a:rPr lang="en-US" sz="2800" dirty="0" smtClean="0"/>
              <a:t> de los </a:t>
            </a:r>
            <a:r>
              <a:rPr lang="en-US" sz="2800" b="1" dirty="0" err="1" smtClean="0"/>
              <a:t>estomas</a:t>
            </a:r>
            <a:r>
              <a:rPr lang="en-US" sz="2800" dirty="0" smtClean="0"/>
              <a:t>.  El </a:t>
            </a:r>
            <a:r>
              <a:rPr lang="en-US" sz="2800" b="1" dirty="0" err="1" smtClean="0"/>
              <a:t>peridermo</a:t>
            </a:r>
            <a:r>
              <a:rPr lang="en-US" sz="2800" dirty="0" smtClean="0"/>
              <a:t> </a:t>
            </a:r>
            <a:r>
              <a:rPr lang="en-US" sz="2800" dirty="0" err="1" smtClean="0"/>
              <a:t>reemplaza</a:t>
            </a:r>
            <a:r>
              <a:rPr lang="en-US" sz="2800" dirty="0" smtClean="0"/>
              <a:t> a la epidermis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la </a:t>
            </a:r>
            <a:r>
              <a:rPr lang="en-US" sz="2800" dirty="0" err="1" smtClean="0"/>
              <a:t>planta</a:t>
            </a:r>
            <a:r>
              <a:rPr lang="en-US" sz="2800" dirty="0" smtClean="0"/>
              <a:t> </a:t>
            </a:r>
            <a:r>
              <a:rPr lang="en-US" sz="2800" dirty="0" err="1" smtClean="0"/>
              <a:t>presenta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crecimiento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secundario</a:t>
            </a:r>
            <a:r>
              <a:rPr lang="en-US" sz="2800" dirty="0" smtClean="0"/>
              <a:t>.  </a:t>
            </a:r>
            <a:r>
              <a:rPr lang="en-US" sz="2800" dirty="0" err="1" smtClean="0"/>
              <a:t>Consta</a:t>
            </a:r>
            <a:r>
              <a:rPr lang="en-US" sz="2800" dirty="0" smtClean="0"/>
              <a:t> de </a:t>
            </a:r>
            <a:r>
              <a:rPr lang="en-US" sz="2800" b="1" dirty="0" err="1" smtClean="0"/>
              <a:t>corcho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felodermo</a:t>
            </a:r>
            <a:r>
              <a:rPr lang="en-US" sz="2800" dirty="0" smtClean="0"/>
              <a:t> y </a:t>
            </a:r>
            <a:r>
              <a:rPr lang="en-US" sz="2800" b="1" dirty="0" err="1" smtClean="0"/>
              <a:t>felógeno</a:t>
            </a:r>
            <a:r>
              <a:rPr lang="en-US" sz="2800" dirty="0" smtClean="0"/>
              <a:t> (</a:t>
            </a:r>
            <a:r>
              <a:rPr lang="en-US" sz="2800" b="1" dirty="0" err="1" smtClean="0"/>
              <a:t>cámbium</a:t>
            </a:r>
            <a:r>
              <a:rPr lang="en-US" sz="2800" dirty="0" smtClean="0"/>
              <a:t>)</a:t>
            </a:r>
            <a:endParaRPr lang="es-CO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2622678"/>
            <a:ext cx="3843746" cy="256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/>
              <a:t>TEJIDOS FUNDAMENTALES</a:t>
            </a:r>
            <a:endParaRPr lang="es-CO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4777" y="1672046"/>
            <a:ext cx="5939834" cy="4535571"/>
          </a:xfrm>
        </p:spPr>
        <p:txBody>
          <a:bodyPr>
            <a:noAutofit/>
          </a:bodyPr>
          <a:lstStyle/>
          <a:p>
            <a:r>
              <a:rPr lang="en-US" sz="2500" dirty="0" err="1" smtClean="0"/>
              <a:t>Sintetiza</a:t>
            </a:r>
            <a:r>
              <a:rPr lang="en-US" sz="2500" dirty="0" smtClean="0"/>
              <a:t> </a:t>
            </a:r>
            <a:r>
              <a:rPr lang="en-US" sz="2500" dirty="0" err="1" smtClean="0"/>
              <a:t>mol</a:t>
            </a:r>
            <a:r>
              <a:rPr lang="en-US" sz="2500" dirty="0" err="1" smtClean="0"/>
              <a:t>éculas</a:t>
            </a:r>
            <a:r>
              <a:rPr lang="en-US" sz="2500" dirty="0" smtClean="0"/>
              <a:t> </a:t>
            </a:r>
            <a:r>
              <a:rPr lang="en-US" sz="2500" dirty="0" err="1" smtClean="0"/>
              <a:t>orgánicas</a:t>
            </a:r>
            <a:r>
              <a:rPr lang="en-US" sz="2500" dirty="0" smtClean="0"/>
              <a:t>.</a:t>
            </a:r>
          </a:p>
          <a:p>
            <a:r>
              <a:rPr lang="en-US" sz="2500" dirty="0" err="1" smtClean="0"/>
              <a:t>Brinda</a:t>
            </a:r>
            <a:r>
              <a:rPr lang="en-US" sz="2500" dirty="0" smtClean="0"/>
              <a:t> </a:t>
            </a:r>
            <a:r>
              <a:rPr lang="en-US" sz="2500" dirty="0" err="1" smtClean="0"/>
              <a:t>soporte</a:t>
            </a:r>
            <a:r>
              <a:rPr lang="en-US" sz="2500" dirty="0" smtClean="0"/>
              <a:t>.</a:t>
            </a:r>
          </a:p>
          <a:p>
            <a:r>
              <a:rPr lang="en-US" sz="2500" dirty="0" err="1" smtClean="0"/>
              <a:t>Almacena</a:t>
            </a:r>
            <a:r>
              <a:rPr lang="en-US" sz="2500" dirty="0" smtClean="0"/>
              <a:t> </a:t>
            </a:r>
            <a:r>
              <a:rPr lang="en-US" sz="2500" dirty="0" err="1" smtClean="0"/>
              <a:t>sustancias</a:t>
            </a:r>
            <a:r>
              <a:rPr lang="en-US" sz="2500" dirty="0" smtClean="0"/>
              <a:t>.</a:t>
            </a:r>
          </a:p>
          <a:p>
            <a:pPr marL="0" indent="0">
              <a:buNone/>
            </a:pPr>
            <a:r>
              <a:rPr lang="en-US" sz="2500" dirty="0" err="1" smtClean="0"/>
              <a:t>Está</a:t>
            </a:r>
            <a:r>
              <a:rPr lang="en-US" sz="2500" dirty="0" smtClean="0"/>
              <a:t> </a:t>
            </a:r>
            <a:r>
              <a:rPr lang="en-US" sz="2500" dirty="0" err="1" smtClean="0"/>
              <a:t>compuesto</a:t>
            </a:r>
            <a:r>
              <a:rPr lang="en-US" sz="2500" dirty="0" smtClean="0"/>
              <a:t> </a:t>
            </a:r>
            <a:r>
              <a:rPr lang="en-US" sz="2500" dirty="0" err="1" smtClean="0"/>
              <a:t>por</a:t>
            </a:r>
            <a:r>
              <a:rPr lang="en-US" sz="2500" dirty="0" smtClean="0"/>
              <a:t>:</a:t>
            </a:r>
          </a:p>
          <a:p>
            <a:pPr marL="0" indent="0">
              <a:buNone/>
            </a:pPr>
            <a:r>
              <a:rPr lang="en-US" sz="2500" b="1" dirty="0" err="1" smtClean="0"/>
              <a:t>Par</a:t>
            </a:r>
            <a:r>
              <a:rPr lang="en-US" sz="2500" b="1" dirty="0" err="1" smtClean="0"/>
              <a:t>énquima</a:t>
            </a:r>
            <a:r>
              <a:rPr lang="en-US" sz="2500" dirty="0" smtClean="0"/>
              <a:t>: </a:t>
            </a:r>
            <a:r>
              <a:rPr lang="en-US" sz="2500" dirty="0" err="1" smtClean="0"/>
              <a:t>Tejido</a:t>
            </a:r>
            <a:r>
              <a:rPr lang="en-US" sz="2500" dirty="0" smtClean="0"/>
              <a:t> suave y </a:t>
            </a:r>
            <a:r>
              <a:rPr lang="en-US" sz="2500" dirty="0" err="1" smtClean="0"/>
              <a:t>blando</a:t>
            </a:r>
            <a:r>
              <a:rPr lang="en-US" sz="2500" dirty="0" smtClean="0"/>
              <a:t> </a:t>
            </a:r>
            <a:r>
              <a:rPr lang="en-US" sz="2500" dirty="0" err="1" smtClean="0"/>
              <a:t>que</a:t>
            </a:r>
            <a:r>
              <a:rPr lang="en-US" sz="2500" dirty="0" smtClean="0"/>
              <a:t> </a:t>
            </a:r>
            <a:r>
              <a:rPr lang="en-US" sz="2500" dirty="0" err="1" smtClean="0"/>
              <a:t>s</a:t>
            </a:r>
            <a:r>
              <a:rPr lang="en-US" sz="2500" dirty="0" err="1" smtClean="0"/>
              <a:t>intetiza</a:t>
            </a:r>
            <a:r>
              <a:rPr lang="en-US" sz="2500" dirty="0" smtClean="0"/>
              <a:t> y </a:t>
            </a:r>
            <a:r>
              <a:rPr lang="en-US" sz="2500" dirty="0" err="1" smtClean="0"/>
              <a:t>almacena</a:t>
            </a:r>
            <a:r>
              <a:rPr lang="en-US" sz="2500" dirty="0" smtClean="0"/>
              <a:t> </a:t>
            </a:r>
            <a:r>
              <a:rPr lang="en-US" sz="2500" dirty="0" err="1" smtClean="0"/>
              <a:t>sustancias</a:t>
            </a:r>
            <a:r>
              <a:rPr lang="en-US" sz="2500" dirty="0" smtClean="0"/>
              <a:t>. </a:t>
            </a:r>
          </a:p>
          <a:p>
            <a:pPr marL="0" indent="0">
              <a:buNone/>
            </a:pPr>
            <a:r>
              <a:rPr lang="en-US" sz="2500" b="1" dirty="0" err="1" smtClean="0"/>
              <a:t>Col</a:t>
            </a:r>
            <a:r>
              <a:rPr lang="en-US" sz="2500" b="1" dirty="0" err="1" smtClean="0"/>
              <a:t>énquima</a:t>
            </a:r>
            <a:r>
              <a:rPr lang="en-US" sz="2500" b="1" dirty="0" smtClean="0"/>
              <a:t>: </a:t>
            </a:r>
            <a:r>
              <a:rPr lang="en-US" sz="2500" dirty="0" err="1" smtClean="0"/>
              <a:t>Brinda</a:t>
            </a:r>
            <a:r>
              <a:rPr lang="en-US" sz="2500" dirty="0" smtClean="0"/>
              <a:t> </a:t>
            </a:r>
            <a:r>
              <a:rPr lang="en-US" sz="2500" dirty="0" err="1" smtClean="0"/>
              <a:t>soporte</a:t>
            </a:r>
            <a:r>
              <a:rPr lang="en-US" sz="2500" dirty="0" smtClean="0"/>
              <a:t> a la </a:t>
            </a:r>
            <a:r>
              <a:rPr lang="en-US" sz="2500" dirty="0" err="1" smtClean="0"/>
              <a:t>planta</a:t>
            </a:r>
            <a:r>
              <a:rPr lang="en-US" sz="2500" dirty="0" smtClean="0"/>
              <a:t>.</a:t>
            </a:r>
          </a:p>
          <a:p>
            <a:pPr marL="0" indent="0">
              <a:buNone/>
            </a:pPr>
            <a:r>
              <a:rPr lang="en-US" sz="2500" b="1" dirty="0" err="1" smtClean="0"/>
              <a:t>Escler</a:t>
            </a:r>
            <a:r>
              <a:rPr lang="en-US" sz="2500" b="1" dirty="0" err="1" smtClean="0"/>
              <a:t>énquima</a:t>
            </a:r>
            <a:r>
              <a:rPr lang="en-US" sz="2500" b="1" dirty="0" smtClean="0"/>
              <a:t>: </a:t>
            </a:r>
            <a:r>
              <a:rPr lang="en-US" sz="2500" dirty="0" err="1" smtClean="0"/>
              <a:t>Es</a:t>
            </a:r>
            <a:r>
              <a:rPr lang="en-US" sz="2500" dirty="0" smtClean="0"/>
              <a:t> </a:t>
            </a:r>
            <a:r>
              <a:rPr lang="en-US" sz="2500" dirty="0" err="1" smtClean="0"/>
              <a:t>m</a:t>
            </a:r>
            <a:r>
              <a:rPr lang="en-US" sz="2500" dirty="0" err="1" smtClean="0"/>
              <a:t>ás</a:t>
            </a:r>
            <a:r>
              <a:rPr lang="en-US" sz="2500" dirty="0" smtClean="0"/>
              <a:t> </a:t>
            </a:r>
            <a:r>
              <a:rPr lang="en-US" sz="2500" dirty="0" err="1" smtClean="0"/>
              <a:t>rígido</a:t>
            </a:r>
            <a:r>
              <a:rPr lang="en-US" sz="2500" dirty="0" smtClean="0"/>
              <a:t> </a:t>
            </a:r>
            <a:r>
              <a:rPr lang="en-US" sz="2500" dirty="0" err="1" smtClean="0"/>
              <a:t>que</a:t>
            </a:r>
            <a:r>
              <a:rPr lang="en-US" sz="2500" dirty="0" smtClean="0"/>
              <a:t> el </a:t>
            </a:r>
            <a:r>
              <a:rPr lang="en-US" sz="2500" dirty="0" err="1" smtClean="0"/>
              <a:t>colénquima</a:t>
            </a:r>
            <a:r>
              <a:rPr lang="en-US" sz="2500" dirty="0" smtClean="0"/>
              <a:t>.</a:t>
            </a:r>
            <a:endParaRPr lang="es-CO" sz="25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4603012"/>
            <a:ext cx="5042262" cy="12394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7" b="9435"/>
          <a:stretch/>
        </p:blipFill>
        <p:spPr>
          <a:xfrm>
            <a:off x="522514" y="1774112"/>
            <a:ext cx="5042262" cy="216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/>
              <a:t>SISTEMA VASCULAR</a:t>
            </a:r>
            <a:endParaRPr lang="es-CO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2526" y="1905000"/>
            <a:ext cx="5992086" cy="4199586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Xilema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Hecho</a:t>
            </a:r>
            <a:r>
              <a:rPr lang="en-US" sz="2400" dirty="0" smtClean="0"/>
              <a:t> de </a:t>
            </a:r>
            <a:r>
              <a:rPr lang="en-US" sz="2400" dirty="0" err="1" smtClean="0"/>
              <a:t>tubos</a:t>
            </a:r>
            <a:r>
              <a:rPr lang="en-US" sz="2400" dirty="0" smtClean="0"/>
              <a:t> de 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élulas</a:t>
            </a:r>
            <a:r>
              <a:rPr lang="en-US" sz="2400" dirty="0" smtClean="0"/>
              <a:t> </a:t>
            </a:r>
            <a:r>
              <a:rPr lang="en-US" sz="2400" dirty="0" err="1" smtClean="0"/>
              <a:t>muertas</a:t>
            </a:r>
            <a:r>
              <a:rPr lang="en-US" sz="2400" dirty="0" smtClean="0"/>
              <a:t> </a:t>
            </a:r>
            <a:r>
              <a:rPr lang="en-US" sz="2400" dirty="0" err="1" smtClean="0"/>
              <a:t>llamadas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traqueidas</a:t>
            </a:r>
            <a:r>
              <a:rPr lang="en-US" sz="2400" b="1" dirty="0" smtClean="0"/>
              <a:t> </a:t>
            </a:r>
            <a:r>
              <a:rPr lang="en-US" sz="2400" dirty="0" smtClean="0"/>
              <a:t>y </a:t>
            </a:r>
            <a:r>
              <a:rPr lang="en-US" sz="2400" dirty="0" err="1" smtClean="0"/>
              <a:t>elementos</a:t>
            </a:r>
            <a:r>
              <a:rPr lang="en-US" sz="2400" dirty="0" smtClean="0"/>
              <a:t> </a:t>
            </a:r>
            <a:r>
              <a:rPr lang="en-US" sz="2400" dirty="0" err="1" smtClean="0"/>
              <a:t>vasculares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transportan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agua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minerales</a:t>
            </a:r>
            <a:r>
              <a:rPr lang="en-US" sz="2400" b="1" dirty="0" smtClean="0"/>
              <a:t> </a:t>
            </a:r>
            <a:r>
              <a:rPr lang="en-US" sz="2400" dirty="0" err="1" smtClean="0"/>
              <a:t>desde</a:t>
            </a:r>
            <a:r>
              <a:rPr lang="en-US" sz="2400" dirty="0" smtClean="0"/>
              <a:t> la </a:t>
            </a:r>
            <a:r>
              <a:rPr lang="en-US" sz="2400" b="1" dirty="0" err="1" smtClean="0"/>
              <a:t>raiz</a:t>
            </a:r>
            <a:r>
              <a:rPr lang="en-US" sz="2400" dirty="0" smtClean="0"/>
              <a:t>. </a:t>
            </a:r>
          </a:p>
          <a:p>
            <a:r>
              <a:rPr lang="en-US" sz="2400" b="1" dirty="0" err="1" smtClean="0"/>
              <a:t>Floema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Compuesto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élulas</a:t>
            </a:r>
            <a:r>
              <a:rPr lang="en-US" sz="2400" dirty="0" smtClean="0"/>
              <a:t> </a:t>
            </a:r>
            <a:r>
              <a:rPr lang="en-US" sz="2400" dirty="0" err="1" smtClean="0"/>
              <a:t>vivas</a:t>
            </a:r>
            <a:r>
              <a:rPr lang="en-US" sz="2400" dirty="0" smtClean="0"/>
              <a:t> </a:t>
            </a:r>
            <a:r>
              <a:rPr lang="en-US" sz="2400" dirty="0" err="1" smtClean="0"/>
              <a:t>llamadas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cribosas</a:t>
            </a:r>
            <a:r>
              <a:rPr lang="en-US" sz="2400" b="1" dirty="0" smtClean="0"/>
              <a:t> </a:t>
            </a:r>
            <a:r>
              <a:rPr lang="en-US" sz="2400" dirty="0" smtClean="0"/>
              <a:t>y 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élulas</a:t>
            </a:r>
            <a:r>
              <a:rPr lang="en-US" sz="2400" dirty="0" smtClean="0"/>
              <a:t> </a:t>
            </a:r>
            <a:r>
              <a:rPr lang="en-US" sz="2400" dirty="0" err="1" smtClean="0"/>
              <a:t>acompañantes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transportan</a:t>
            </a:r>
            <a:r>
              <a:rPr lang="en-US" sz="2400" dirty="0" smtClean="0"/>
              <a:t> </a:t>
            </a:r>
            <a:r>
              <a:rPr lang="en-US" sz="2400" dirty="0" err="1" smtClean="0"/>
              <a:t>sustancias</a:t>
            </a:r>
            <a:r>
              <a:rPr lang="en-US" sz="2400" dirty="0" smtClean="0"/>
              <a:t> de la </a:t>
            </a:r>
            <a:r>
              <a:rPr lang="en-US" sz="2400" b="1" dirty="0" err="1" smtClean="0"/>
              <a:t>fotosíntesis</a:t>
            </a:r>
            <a:r>
              <a:rPr lang="en-US" sz="2400" dirty="0" smtClean="0"/>
              <a:t> </a:t>
            </a:r>
            <a:r>
              <a:rPr lang="en-US" sz="2400" dirty="0" err="1" smtClean="0"/>
              <a:t>desde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hojas</a:t>
            </a:r>
            <a:r>
              <a:rPr lang="en-US" sz="2400" dirty="0" smtClean="0"/>
              <a:t> al </a:t>
            </a:r>
            <a:r>
              <a:rPr lang="en-US" sz="2400" dirty="0" err="1" smtClean="0"/>
              <a:t>resto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planta</a:t>
            </a:r>
            <a:r>
              <a:rPr lang="en-US" sz="2400" dirty="0" smtClean="0"/>
              <a:t>.</a:t>
            </a:r>
            <a:r>
              <a:rPr lang="en-US" sz="2400" dirty="0" smtClean="0"/>
              <a:t> </a:t>
            </a:r>
            <a:endParaRPr lang="es-CO" sz="2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6" b="5743"/>
          <a:stretch/>
        </p:blipFill>
        <p:spPr>
          <a:xfrm>
            <a:off x="1087083" y="1905000"/>
            <a:ext cx="3656730" cy="18810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83" y="4004793"/>
            <a:ext cx="3532022" cy="20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/>
              <a:t>TEJIDO DE CRECIMIENTO</a:t>
            </a:r>
            <a:endParaRPr lang="es-CO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85508" y="2133600"/>
            <a:ext cx="6619103" cy="377762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err="1" smtClean="0"/>
              <a:t>Meristemo</a:t>
            </a:r>
            <a:r>
              <a:rPr lang="en-US" sz="2800" dirty="0"/>
              <a:t>:</a:t>
            </a:r>
            <a:r>
              <a:rPr lang="en-US" sz="2800" dirty="0" smtClean="0"/>
              <a:t>  </a:t>
            </a:r>
            <a:r>
              <a:rPr lang="en-US" sz="2800" dirty="0" smtClean="0"/>
              <a:t>Son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b="1" dirty="0" err="1"/>
              <a:t>células</a:t>
            </a:r>
            <a:r>
              <a:rPr lang="en-US" sz="2800" b="1" dirty="0"/>
              <a:t> </a:t>
            </a:r>
            <a:r>
              <a:rPr lang="en-US" sz="2800" b="1" dirty="0" err="1"/>
              <a:t>madre</a:t>
            </a:r>
            <a:r>
              <a:rPr lang="en-US" sz="2800" b="1" dirty="0"/>
              <a:t> </a:t>
            </a:r>
            <a:r>
              <a:rPr lang="en-US" sz="2800" dirty="0"/>
              <a:t>de la </a:t>
            </a:r>
            <a:r>
              <a:rPr lang="en-US" sz="2800" dirty="0" err="1"/>
              <a:t>planta</a:t>
            </a:r>
            <a:r>
              <a:rPr lang="en-US" sz="2800" dirty="0"/>
              <a:t> </a:t>
            </a:r>
            <a:r>
              <a:rPr lang="en-US" sz="2800" dirty="0" err="1"/>
              <a:t>pues</a:t>
            </a:r>
            <a:r>
              <a:rPr lang="en-US" sz="2800" dirty="0"/>
              <a:t> </a:t>
            </a:r>
            <a:r>
              <a:rPr lang="en-US" sz="2800" dirty="0" err="1"/>
              <a:t>pueden</a:t>
            </a:r>
            <a:r>
              <a:rPr lang="en-US" sz="2800" dirty="0"/>
              <a:t> </a:t>
            </a:r>
            <a:r>
              <a:rPr lang="en-US" sz="2800" dirty="0" err="1"/>
              <a:t>desarrollarse</a:t>
            </a:r>
            <a:r>
              <a:rPr lang="en-US" sz="2800" dirty="0"/>
              <a:t> en </a:t>
            </a:r>
            <a:r>
              <a:rPr lang="en-US" sz="2800" dirty="0" err="1"/>
              <a:t>cualquier</a:t>
            </a:r>
            <a:r>
              <a:rPr lang="en-US" sz="2800" dirty="0"/>
              <a:t> </a:t>
            </a:r>
            <a:r>
              <a:rPr lang="en-US" sz="2800" dirty="0" err="1"/>
              <a:t>tipo</a:t>
            </a:r>
            <a:r>
              <a:rPr lang="en-US" sz="2800" dirty="0"/>
              <a:t> de </a:t>
            </a:r>
            <a:r>
              <a:rPr lang="en-US" sz="2800" dirty="0" err="1"/>
              <a:t>tejido</a:t>
            </a:r>
            <a:r>
              <a:rPr lang="en-US" sz="2800" dirty="0"/>
              <a:t> a </a:t>
            </a:r>
            <a:r>
              <a:rPr lang="en-US" sz="2800" dirty="0" err="1"/>
              <a:t>necesidad</a:t>
            </a:r>
            <a:r>
              <a:rPr lang="en-US" sz="2800" dirty="0"/>
              <a:t> de la </a:t>
            </a:r>
            <a:r>
              <a:rPr lang="en-US" sz="2800" dirty="0" err="1"/>
              <a:t>planta</a:t>
            </a:r>
            <a:r>
              <a:rPr lang="en-US" sz="2800" dirty="0" smtClean="0"/>
              <a:t>. </a:t>
            </a:r>
            <a:r>
              <a:rPr lang="en-US" sz="2800" dirty="0" err="1" smtClean="0"/>
              <a:t>Usualmente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err="1" smtClean="0"/>
              <a:t>án</a:t>
            </a:r>
            <a:r>
              <a:rPr lang="en-US" sz="2800" dirty="0" smtClean="0"/>
              <a:t> </a:t>
            </a:r>
            <a:r>
              <a:rPr lang="en-US" sz="2800" dirty="0" err="1" smtClean="0"/>
              <a:t>haciendo</a:t>
            </a:r>
            <a:r>
              <a:rPr lang="en-US" sz="2800" dirty="0" smtClean="0"/>
              <a:t> </a:t>
            </a:r>
            <a:r>
              <a:rPr lang="en-US" sz="2800" b="1" dirty="0" smtClean="0"/>
              <a:t>mitosis</a:t>
            </a:r>
            <a:r>
              <a:rPr lang="en-US" sz="2800" dirty="0" smtClean="0"/>
              <a:t> y se </a:t>
            </a:r>
            <a:r>
              <a:rPr lang="en-US" sz="2800" dirty="0" err="1" smtClean="0"/>
              <a:t>encuentran</a:t>
            </a:r>
            <a:r>
              <a:rPr lang="en-US" sz="2800" dirty="0" smtClean="0"/>
              <a:t> en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puntas</a:t>
            </a:r>
            <a:r>
              <a:rPr lang="en-US" sz="2800" dirty="0" smtClean="0"/>
              <a:t> de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raíces</a:t>
            </a:r>
            <a:r>
              <a:rPr lang="en-US" sz="2800" dirty="0" smtClean="0"/>
              <a:t> y </a:t>
            </a:r>
            <a:r>
              <a:rPr lang="en-US" sz="2800" dirty="0" err="1" smtClean="0"/>
              <a:t>tallos</a:t>
            </a:r>
            <a:r>
              <a:rPr lang="en-US" sz="2800" dirty="0" smtClean="0"/>
              <a:t> (</a:t>
            </a:r>
            <a:r>
              <a:rPr lang="en-US" sz="2800" b="1" dirty="0" err="1" smtClean="0"/>
              <a:t>meristemos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apicales</a:t>
            </a:r>
            <a:r>
              <a:rPr lang="en-US" sz="2800" dirty="0" smtClean="0"/>
              <a:t>)</a:t>
            </a:r>
            <a:r>
              <a:rPr lang="en-US" sz="2800" dirty="0" err="1" smtClean="0"/>
              <a:t>así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en el </a:t>
            </a:r>
            <a:r>
              <a:rPr lang="en-US" sz="2800" dirty="0" err="1" smtClean="0"/>
              <a:t>felógeno</a:t>
            </a:r>
            <a:r>
              <a:rPr lang="en-US" sz="2800" dirty="0" smtClean="0"/>
              <a:t> y cambium (</a:t>
            </a:r>
            <a:r>
              <a:rPr lang="en-US" sz="2800" b="1" dirty="0" err="1" smtClean="0"/>
              <a:t>meristemos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laterales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axiales</a:t>
            </a:r>
            <a:r>
              <a:rPr lang="en-US" sz="2800" dirty="0" smtClean="0"/>
              <a:t>)</a:t>
            </a:r>
            <a:endParaRPr lang="es-CO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5" y="2129586"/>
            <a:ext cx="4028773" cy="36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6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1284"/>
          </a:xfrm>
        </p:spPr>
        <p:txBody>
          <a:bodyPr/>
          <a:lstStyle/>
          <a:p>
            <a:r>
              <a:rPr lang="en-US" b="1" dirty="0" err="1" smtClean="0"/>
              <a:t>Responde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tejido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responsable</a:t>
            </a:r>
            <a:r>
              <a:rPr lang="en-US" dirty="0" smtClean="0"/>
              <a:t> del </a:t>
            </a:r>
            <a:r>
              <a:rPr lang="en-US" dirty="0" err="1" smtClean="0"/>
              <a:t>crecimiento</a:t>
            </a:r>
            <a:r>
              <a:rPr lang="en-US" dirty="0" smtClean="0"/>
              <a:t> de la </a:t>
            </a:r>
            <a:r>
              <a:rPr lang="en-US" dirty="0" err="1" smtClean="0"/>
              <a:t>planta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crees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hojas</a:t>
            </a:r>
            <a:r>
              <a:rPr lang="en-US" dirty="0" smtClean="0"/>
              <a:t> </a:t>
            </a:r>
            <a:r>
              <a:rPr lang="en-US" dirty="0" err="1" smtClean="0"/>
              <a:t>crecen</a:t>
            </a:r>
            <a:r>
              <a:rPr lang="en-US" dirty="0" smtClean="0"/>
              <a:t> </a:t>
            </a:r>
            <a:r>
              <a:rPr lang="en-US" dirty="0" err="1" smtClean="0"/>
              <a:t>orientadas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la </a:t>
            </a:r>
            <a:r>
              <a:rPr lang="en-US" dirty="0" err="1" smtClean="0"/>
              <a:t>luz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Explica</a:t>
            </a:r>
            <a:r>
              <a:rPr lang="en-US" dirty="0" smtClean="0"/>
              <a:t> la </a:t>
            </a:r>
            <a:r>
              <a:rPr lang="en-US" dirty="0" err="1" smtClean="0"/>
              <a:t>diferencia</a:t>
            </a:r>
            <a:r>
              <a:rPr lang="en-US" dirty="0" smtClean="0"/>
              <a:t> entre el </a:t>
            </a:r>
            <a:r>
              <a:rPr lang="en-US" dirty="0" err="1" smtClean="0"/>
              <a:t>floema</a:t>
            </a:r>
            <a:r>
              <a:rPr lang="en-US" dirty="0" smtClean="0"/>
              <a:t> y el </a:t>
            </a:r>
            <a:r>
              <a:rPr lang="en-US" dirty="0" err="1" smtClean="0"/>
              <a:t>xilema</a:t>
            </a:r>
            <a:r>
              <a:rPr lang="en-US" dirty="0" smtClean="0"/>
              <a:t>. 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relación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planta</a:t>
            </a:r>
            <a:r>
              <a:rPr lang="en-US" dirty="0" smtClean="0"/>
              <a:t> </a:t>
            </a:r>
            <a:r>
              <a:rPr lang="en-US" dirty="0" err="1" smtClean="0"/>
              <a:t>presenta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cutícula</a:t>
            </a:r>
            <a:r>
              <a:rPr lang="en-US" dirty="0" smtClean="0"/>
              <a:t>, un </a:t>
            </a:r>
            <a:r>
              <a:rPr lang="en-US" dirty="0" err="1" smtClean="0"/>
              <a:t>cáctus</a:t>
            </a:r>
            <a:r>
              <a:rPr lang="en-US" dirty="0" smtClean="0"/>
              <a:t> o un </a:t>
            </a:r>
            <a:r>
              <a:rPr lang="en-US" dirty="0" err="1" smtClean="0"/>
              <a:t>frailejón</a:t>
            </a:r>
            <a:r>
              <a:rPr lang="en-US" dirty="0" smtClean="0"/>
              <a:t>?  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tejido</a:t>
            </a:r>
            <a:r>
              <a:rPr lang="en-US" dirty="0" smtClean="0"/>
              <a:t> </a:t>
            </a:r>
            <a:r>
              <a:rPr lang="en-US" dirty="0" err="1" smtClean="0"/>
              <a:t>encontrarías</a:t>
            </a:r>
            <a:r>
              <a:rPr lang="en-US" dirty="0" smtClean="0"/>
              <a:t> en un </a:t>
            </a:r>
            <a:r>
              <a:rPr lang="en-US" dirty="0" err="1" smtClean="0"/>
              <a:t>tubérculo</a:t>
            </a:r>
            <a:r>
              <a:rPr lang="en-US" dirty="0" smtClean="0"/>
              <a:t> y en un </a:t>
            </a:r>
            <a:r>
              <a:rPr lang="en-US" dirty="0" err="1" smtClean="0"/>
              <a:t>bulbo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Emplea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palabras</a:t>
            </a:r>
            <a:r>
              <a:rPr lang="en-US" dirty="0" smtClean="0"/>
              <a:t> </a:t>
            </a:r>
            <a:r>
              <a:rPr lang="en-US" b="1" dirty="0" err="1" smtClean="0"/>
              <a:t>cámbium</a:t>
            </a:r>
            <a:r>
              <a:rPr lang="en-US" b="1" dirty="0" smtClean="0"/>
              <a:t>, </a:t>
            </a:r>
            <a:r>
              <a:rPr lang="en-US" b="1" dirty="0" err="1" smtClean="0"/>
              <a:t>colénquima</a:t>
            </a:r>
            <a:r>
              <a:rPr lang="en-US" b="1" dirty="0" smtClean="0"/>
              <a:t>, </a:t>
            </a:r>
            <a:r>
              <a:rPr lang="en-US" b="1" dirty="0" err="1" smtClean="0"/>
              <a:t>peridermo</a:t>
            </a:r>
            <a:r>
              <a:rPr lang="en-US" b="1" dirty="0" smtClean="0"/>
              <a:t>, </a:t>
            </a:r>
            <a:r>
              <a:rPr lang="en-US" b="1" dirty="0" err="1" smtClean="0"/>
              <a:t>parénquima</a:t>
            </a:r>
            <a:r>
              <a:rPr lang="en-US" b="1" dirty="0" smtClean="0"/>
              <a:t>, </a:t>
            </a:r>
            <a:r>
              <a:rPr lang="en-US" b="1" dirty="0" err="1" smtClean="0"/>
              <a:t>felógeno</a:t>
            </a:r>
            <a:r>
              <a:rPr lang="en-US" b="1" dirty="0" smtClean="0"/>
              <a:t> y </a:t>
            </a:r>
            <a:r>
              <a:rPr lang="en-US" b="1" dirty="0" err="1" smtClean="0"/>
              <a:t>esclerénquima</a:t>
            </a:r>
            <a:r>
              <a:rPr lang="en-US" b="1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describir</a:t>
            </a:r>
            <a:r>
              <a:rPr lang="en-US" dirty="0" smtClean="0"/>
              <a:t> el </a:t>
            </a:r>
            <a:r>
              <a:rPr lang="en-US" dirty="0" err="1" smtClean="0"/>
              <a:t>crecimiento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planta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la </a:t>
            </a:r>
            <a:r>
              <a:rPr lang="en-US" dirty="0" err="1" smtClean="0"/>
              <a:t>ubicación</a:t>
            </a:r>
            <a:r>
              <a:rPr lang="en-US" dirty="0" smtClean="0"/>
              <a:t> de los </a:t>
            </a:r>
            <a:r>
              <a:rPr lang="en-US" dirty="0" err="1" smtClean="0"/>
              <a:t>meristemos</a:t>
            </a:r>
            <a:r>
              <a:rPr lang="en-US" dirty="0" smtClean="0"/>
              <a:t>, 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explicar</a:t>
            </a:r>
            <a:r>
              <a:rPr lang="en-US" dirty="0" smtClean="0"/>
              <a:t> los </a:t>
            </a:r>
            <a:r>
              <a:rPr lang="en-US" dirty="0" err="1" smtClean="0"/>
              <a:t>procesos</a:t>
            </a:r>
            <a:r>
              <a:rPr lang="en-US" dirty="0" smtClean="0"/>
              <a:t> de </a:t>
            </a:r>
            <a:r>
              <a:rPr lang="en-US" dirty="0" err="1" smtClean="0"/>
              <a:t>reproducción</a:t>
            </a:r>
            <a:r>
              <a:rPr lang="en-US" dirty="0" smtClean="0"/>
              <a:t> </a:t>
            </a:r>
            <a:r>
              <a:rPr lang="en-US" dirty="0" err="1" smtClean="0"/>
              <a:t>vegetativa</a:t>
            </a:r>
            <a:r>
              <a:rPr lang="en-US" dirty="0" smtClean="0"/>
              <a:t> en la </a:t>
            </a:r>
            <a:r>
              <a:rPr lang="en-US" dirty="0" err="1" smtClean="0"/>
              <a:t>planta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8973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</TotalTime>
  <Words>399</Words>
  <Application>Microsoft Macintosh PowerPoint</Application>
  <PresentationFormat>Custom</PresentationFormat>
  <Paragraphs>37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Espiral</vt:lpstr>
      <vt:lpstr>TEJIDOS VEGETALES</vt:lpstr>
      <vt:lpstr>“SISTEMAS DE ÓRGANOS” EN LAS PLANTAS</vt:lpstr>
      <vt:lpstr>TEJIDO DÉRMICO O PROTECTOR</vt:lpstr>
      <vt:lpstr>TEJIDOS FUNDAMENTALES</vt:lpstr>
      <vt:lpstr>SISTEMA VASCULAR</vt:lpstr>
      <vt:lpstr>TEJIDO DE CRECIMIENTO</vt:lpstr>
      <vt:lpstr>Responde: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TISSUES</dc:title>
  <dc:creator>Usuario</dc:creator>
  <cp:lastModifiedBy>Microsoft Office User</cp:lastModifiedBy>
  <cp:revision>15</cp:revision>
  <dcterms:created xsi:type="dcterms:W3CDTF">2015-04-06T11:48:47Z</dcterms:created>
  <dcterms:modified xsi:type="dcterms:W3CDTF">2016-02-28T23:53:31Z</dcterms:modified>
</cp:coreProperties>
</file>