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61" r:id="rId4"/>
    <p:sldId id="264" r:id="rId5"/>
    <p:sldId id="265" r:id="rId6"/>
    <p:sldId id="257" r:id="rId7"/>
    <p:sldId id="263" r:id="rId8"/>
    <p:sldId id="258" r:id="rId9"/>
    <p:sldId id="259" r:id="rId10"/>
    <p:sldId id="260" r:id="rId11"/>
    <p:sldId id="266" r:id="rId12"/>
    <p:sldId id="281" r:id="rId13"/>
    <p:sldId id="267" r:id="rId14"/>
    <p:sldId id="268" r:id="rId15"/>
    <p:sldId id="269" r:id="rId16"/>
    <p:sldId id="270" r:id="rId17"/>
    <p:sldId id="282" r:id="rId18"/>
    <p:sldId id="283" r:id="rId19"/>
    <p:sldId id="284" r:id="rId20"/>
    <p:sldId id="285" r:id="rId21"/>
    <p:sldId id="286" r:id="rId22"/>
    <p:sldId id="276" r:id="rId23"/>
    <p:sldId id="277" r:id="rId24"/>
    <p:sldId id="278" r:id="rId25"/>
    <p:sldId id="279" r:id="rId26"/>
    <p:sldId id="280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0CD-166E-4810-A04D-B6A9D172042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C684-3145-4E95-BD42-8BBA4A1576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0CD-166E-4810-A04D-B6A9D172042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C684-3145-4E95-BD42-8BBA4A1576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0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0CD-166E-4810-A04D-B6A9D172042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C684-3145-4E95-BD42-8BBA4A1576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5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0CD-166E-4810-A04D-B6A9D172042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C684-3145-4E95-BD42-8BBA4A1576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5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0CD-166E-4810-A04D-B6A9D172042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C684-3145-4E95-BD42-8BBA4A1576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2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0CD-166E-4810-A04D-B6A9D172042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C684-3145-4E95-BD42-8BBA4A1576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2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0CD-166E-4810-A04D-B6A9D172042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C684-3145-4E95-BD42-8BBA4A1576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6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0CD-166E-4810-A04D-B6A9D172042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C684-3145-4E95-BD42-8BBA4A1576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9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0CD-166E-4810-A04D-B6A9D172042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C684-3145-4E95-BD42-8BBA4A1576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1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0CD-166E-4810-A04D-B6A9D172042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C684-3145-4E95-BD42-8BBA4A1576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0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0CD-166E-4810-A04D-B6A9D172042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C684-3145-4E95-BD42-8BBA4A1576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100CD-166E-4810-A04D-B6A9D172042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BC684-3145-4E95-BD42-8BBA4A1576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6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mbodypilates.wordpress.com/2014/05/29/what-posture-type-are-you/" TargetMode="External"/><Relationship Id="rId2" Type="http://schemas.openxmlformats.org/officeDocument/2006/relationships/hyperlink" Target="http://www.bodybuilding.com/fun/posture-power-how-to-correct-your-body-alignmen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=255&amp;v=OyK0oE5rwFY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BONE INJURIES</a:t>
            </a:r>
            <a:endParaRPr lang="en-U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When fundaments fail…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FASCIITIS</a:t>
            </a:r>
            <a:endParaRPr lang="en-US" b="1" dirty="0"/>
          </a:p>
        </p:txBody>
      </p:sp>
      <p:pic>
        <p:nvPicPr>
          <p:cNvPr id="4098" name="Picture 2" descr="http://www.aidmyplantar.com/_img/plan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67" y="1540787"/>
            <a:ext cx="8553866" cy="494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0845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POSTURE SAYS ABOUT YOU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650429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Believe it or not, your posture shows your mode and talks about your personality. </a:t>
            </a:r>
          </a:p>
          <a:p>
            <a:pPr marL="0" indent="0">
              <a:buNone/>
            </a:pPr>
            <a:r>
              <a:rPr lang="en-US" dirty="0" smtClean="0"/>
              <a:t>A good posture shows a confident person ready to take on the world and embrace life.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500" dirty="0" smtClean="0">
                <a:hlinkClick r:id="rId2"/>
              </a:rPr>
              <a:t>bodybuilding.com/fun/posture-power-how-to-correct-your-body-alignment.html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>
                <a:hlinkClick r:id="rId3"/>
              </a:rPr>
              <a:t>embodypilates.wordpress.com/2014/05/29/what-posture-type-are-you/</a:t>
            </a:r>
            <a:r>
              <a:rPr lang="en-US" sz="1500" dirty="0" smtClean="0"/>
              <a:t> </a:t>
            </a:r>
            <a:endParaRPr lang="en-US" sz="1500" dirty="0"/>
          </a:p>
        </p:txBody>
      </p:sp>
      <p:pic>
        <p:nvPicPr>
          <p:cNvPr id="4" name="Picture 2" descr="https://onionriverchiro.chiromatrixbase.com/clients/1225/images/skelton_pos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374" y="1346740"/>
            <a:ext cx="2509426" cy="530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2638" y="809241"/>
            <a:ext cx="5240741" cy="54263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not only about “looking good”, it’s about feeling good.</a:t>
            </a:r>
          </a:p>
          <a:p>
            <a:pPr marL="0" indent="0">
              <a:buNone/>
            </a:pPr>
            <a:r>
              <a:rPr lang="en-US" dirty="0"/>
              <a:t>Welfare and self-esteem are important to have a healthy body, so each time you seem to be with your head down, hunched backs and imbalanced hips, you’d better look at what’s wrong with you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improper posture can lead to: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88457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Chronic back, neck, and shoulder pain</a:t>
            </a:r>
          </a:p>
          <a:p>
            <a:r>
              <a:rPr lang="en-US" dirty="0"/>
              <a:t>Foot, knee, hip, and back injuries</a:t>
            </a:r>
          </a:p>
          <a:p>
            <a:r>
              <a:rPr lang="en-US" dirty="0"/>
              <a:t>Headaches</a:t>
            </a:r>
          </a:p>
          <a:p>
            <a:r>
              <a:rPr lang="en-US" dirty="0"/>
              <a:t>Stiffness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Muscle atrophy and weakness</a:t>
            </a:r>
          </a:p>
          <a:p>
            <a:r>
              <a:rPr lang="en-US" dirty="0"/>
              <a:t>Difficulty breathing</a:t>
            </a:r>
          </a:p>
          <a:p>
            <a:r>
              <a:rPr lang="en-US" dirty="0"/>
              <a:t>Digestion issues</a:t>
            </a:r>
          </a:p>
          <a:p>
            <a:r>
              <a:rPr lang="en-US" dirty="0"/>
              <a:t>Impingement and nerve compression</a:t>
            </a:r>
          </a:p>
          <a:p>
            <a:r>
              <a:rPr lang="en-US" dirty="0"/>
              <a:t>Sciatica</a:t>
            </a:r>
          </a:p>
          <a:p>
            <a:r>
              <a:rPr lang="en-US" dirty="0"/>
              <a:t>Carpal tunnel syndrome</a:t>
            </a:r>
          </a:p>
        </p:txBody>
      </p:sp>
    </p:spTree>
    <p:extLst>
      <p:ext uri="{BB962C8B-B14F-4D97-AF65-F5344CB8AC3E}">
        <p14:creationId xmlns:p14="http://schemas.microsoft.com/office/powerpoint/2010/main" val="4215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BODY ALIGNMENT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postural deviations occur because the muscles that work to hold a joint in place are imbalanced. Generally speaking, one muscle group will be too tight and the opposing muscle group will be too loose or weak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When imbalances like these occur, overactive muscles compensate for underactive muscles, which causes tension, fatigue, and discomfort.</a:t>
            </a:r>
          </a:p>
        </p:txBody>
      </p:sp>
    </p:spTree>
    <p:extLst>
      <p:ext uri="{BB962C8B-B14F-4D97-AF65-F5344CB8AC3E}">
        <p14:creationId xmlns:p14="http://schemas.microsoft.com/office/powerpoint/2010/main" val="19570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easiest and most effective way to correct imbalances is to stretch the overactive muscles and to strengthen the underactive muscles.</a:t>
            </a:r>
          </a:p>
        </p:txBody>
      </p:sp>
      <p:pic>
        <p:nvPicPr>
          <p:cNvPr id="1026" name="Picture 2" descr="https://thebestgolfchannel.files.wordpress.com/2010/04/funcdysfunlady_102123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5563"/>
            <a:ext cx="3200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ransformationmemphis.com/images/body_align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96" y="2595563"/>
            <a:ext cx="648183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1.squarespace.com/static/5383f1ace4b08f61e7a6d143/t/5574a26be4b0e163566f0c7f/1433707116887/?format=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27" y="607877"/>
            <a:ext cx="5725612" cy="590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mbodypilates.files.wordpress.com/2014/05/kyphoticpost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7"/>
          <a:stretch/>
        </p:blipFill>
        <p:spPr bwMode="auto">
          <a:xfrm>
            <a:off x="625461" y="636315"/>
            <a:ext cx="6928035" cy="571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101263" y="636315"/>
            <a:ext cx="4090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common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Office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Obese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Large breasted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Very tall people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0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mbodypilates.files.wordpress.com/2014/05/lordoticpost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5"/>
          <a:stretch/>
        </p:blipFill>
        <p:spPr bwMode="auto">
          <a:xfrm>
            <a:off x="438317" y="421851"/>
            <a:ext cx="6467273" cy="582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808495" y="673768"/>
            <a:ext cx="3717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common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Dancers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Pregnant 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Obese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Gymnast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Sports people exposed to repeated lumbar extension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00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embodypilates.files.wordpress.com/2014/05/swaybackpost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4"/>
          <a:stretch/>
        </p:blipFill>
        <p:spPr bwMode="auto">
          <a:xfrm>
            <a:off x="385009" y="475844"/>
            <a:ext cx="6999564" cy="59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771021" y="899283"/>
            <a:ext cx="3080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common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Teenagers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People who is standing for a long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74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www.youtube.com/watch?t=255&amp;v=OyK0oE5rwFY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mbodypilates.files.wordpress.com/2014/05/flatbackpost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3"/>
          <a:stretch/>
        </p:blipFill>
        <p:spPr bwMode="auto">
          <a:xfrm>
            <a:off x="555625" y="594586"/>
            <a:ext cx="7107415" cy="586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420669" y="561375"/>
            <a:ext cx="32481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common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Boxers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People with poor core and back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People who practice “sit-up” exercises.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52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18866"/>
            <a:ext cx="4320654" cy="5358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Military type posture is often seen and is </a:t>
            </a:r>
            <a:r>
              <a:rPr lang="en-US" dirty="0" smtClean="0"/>
              <a:t>characterized </a:t>
            </a:r>
            <a:r>
              <a:rPr lang="en-US" dirty="0"/>
              <a:t>by the chest being pushed forward and an increased lumbar curve, resulting in short, tight hip flexors and lower back muscles, and weak, lengthened hamstrings and abdominal muscles…</a:t>
            </a:r>
          </a:p>
        </p:txBody>
      </p:sp>
      <p:pic>
        <p:nvPicPr>
          <p:cNvPr id="15362" name="Picture 2" descr="http://www.townsvillemassage.com/wp-content/uploads/2010/08/MilitarySty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65" y="638966"/>
            <a:ext cx="3133535" cy="57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HEAD TILT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16728" y="1825625"/>
            <a:ext cx="3768144" cy="4351338"/>
          </a:xfrm>
        </p:spPr>
        <p:txBody>
          <a:bodyPr/>
          <a:lstStyle/>
          <a:p>
            <a:pPr marL="0" indent="0">
              <a:buNone/>
            </a:pPr>
            <a:r>
              <a:rPr lang="en-US" cap="all" dirty="0" smtClean="0"/>
              <a:t>HEAD </a:t>
            </a:r>
            <a:r>
              <a:rPr lang="en-US" cap="all" dirty="0"/>
              <a:t>TILTED TO ONE SIDE; CAN BE ACCOMPANIED BY ROTATION TOWARD THAT SIDE</a:t>
            </a:r>
            <a:endParaRPr lang="en-US" b="1" cap="al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http://fashionablethings.com/wp-content/uploads/2009/10/head_ti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-media-cache-ak0.pinimg.com/236x/64/ea/c6/64eac6f3507bcb0f31dbf37dca9fa2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1690688"/>
            <a:ext cx="22479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UNEVEN SHOULDERS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3347434" cy="4351338"/>
          </a:xfrm>
        </p:spPr>
        <p:txBody>
          <a:bodyPr/>
          <a:lstStyle/>
          <a:p>
            <a:pPr marL="0" indent="0">
              <a:buNone/>
            </a:pPr>
            <a:r>
              <a:rPr lang="en-US" cap="all" dirty="0" smtClean="0"/>
              <a:t>ONE </a:t>
            </a:r>
            <a:r>
              <a:rPr lang="en-US" cap="all" dirty="0"/>
              <a:t>SHOULDER SITS HIGHER THAN THE OTHER</a:t>
            </a:r>
            <a:endParaRPr lang="en-US" b="1" cap="al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410" name="Picture 2" descr="http://www.happehtheory.com/wp-content/uploads/2010/09/David-TheRightShoul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r="53523" b="63214"/>
          <a:stretch/>
        </p:blipFill>
        <p:spPr bwMode="auto">
          <a:xfrm>
            <a:off x="838200" y="3824832"/>
            <a:ext cx="3552013" cy="24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korti-iao.org/wp-content/uploads/2014/09/real_natural_physical_fitness_health_supplements_with_regard_to_dogs_-_well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69633"/>
            <a:ext cx="5063320" cy="506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UNEVEN HIPS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00810" y="1825625"/>
            <a:ext cx="3252989" cy="4351338"/>
          </a:xfrm>
        </p:spPr>
        <p:txBody>
          <a:bodyPr/>
          <a:lstStyle/>
          <a:p>
            <a:pPr marL="0" indent="0">
              <a:buNone/>
            </a:pPr>
            <a:r>
              <a:rPr lang="en-US" cap="all" dirty="0" smtClean="0"/>
              <a:t>ONE </a:t>
            </a:r>
            <a:r>
              <a:rPr lang="en-US" cap="all" dirty="0"/>
              <a:t>HIP SITS HIGHER, CAN GIVE THE PERCEPTION OF LEG LENGTH DISCREPANCY</a:t>
            </a:r>
            <a:endParaRPr lang="en-US" b="1" cap="al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 descr="http://www.drfoot.co.uk/images/leg-length-discrepa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2000771" cy="477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FEET TURNED </a:t>
            </a:r>
            <a:r>
              <a:rPr lang="en-US" b="1" cap="all" dirty="0" smtClean="0"/>
              <a:t>IN or out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2806521" cy="4351338"/>
          </a:xfrm>
        </p:spPr>
        <p:txBody>
          <a:bodyPr/>
          <a:lstStyle/>
          <a:p>
            <a:pPr marL="0" indent="0">
              <a:buNone/>
            </a:pPr>
            <a:r>
              <a:rPr lang="en-US" cap="all" dirty="0" smtClean="0"/>
              <a:t>TOES </a:t>
            </a:r>
            <a:r>
              <a:rPr lang="en-US" cap="all" dirty="0"/>
              <a:t>ARE TURNED IN TOWARD THE MIDLINE OF THE BODY</a:t>
            </a:r>
            <a:endParaRPr lang="en-US" b="1" cap="al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8358388" y="1825625"/>
            <a:ext cx="29954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cap="all" smtClean="0"/>
              <a:t>TOES ARE TURNED OUT AWAY FROM THE MIDLINE OF THE BODY</a:t>
            </a:r>
            <a:endParaRPr lang="en-US" b="1" cap="all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0482" name="Picture 2" descr="http://podiatrymed.co.nz/wp-content/uploads/2013/02/Picture3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24" y="182562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oddler big toe angled inward - Google Search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9"/>
          <a:stretch/>
        </p:blipFill>
        <p:spPr bwMode="auto">
          <a:xfrm>
            <a:off x="1206451" y="723332"/>
            <a:ext cx="9879029" cy="58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SHOES</a:t>
            </a:r>
            <a:endParaRPr lang="en-US" dirty="0"/>
          </a:p>
        </p:txBody>
      </p:sp>
      <p:pic>
        <p:nvPicPr>
          <p:cNvPr id="21506" name="Picture 2" descr="http://g02.a.alicdn.com/kf/HTB1EwpnHFXXXXXhapXXq6xXFXXXn/Funtasma-high-heel-ballet-shoes-Sexy-Patent-Heels-Halloween-ballet-shoes-Free-shipping-FETISH-6-i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57372"/>
            <a:ext cx="4239004" cy="530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nowdiscountshoes.com/ebay/womens-shoes-flat-heel/AD805/Ad805-Black-Suede-Womens-Design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r="3277"/>
          <a:stretch/>
        </p:blipFill>
        <p:spPr bwMode="auto">
          <a:xfrm>
            <a:off x="6414447" y="1357373"/>
            <a:ext cx="4940489" cy="530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dingo.care2.com/pictures/greenliving/uploads/2013/09/article-1243726-07E23723000005DC-62_468x491-443x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2" y="879119"/>
            <a:ext cx="5676273" cy="553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nspirehappy.com/wp-content/uploads/2013/01/highhe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91" y="2183642"/>
            <a:ext cx="5459103" cy="42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.dailymail.co.uk/i/pix/2013/07/31/article-2381290-1B163D32000005DC-743_634x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8" y="260044"/>
            <a:ext cx="5311564" cy="642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898525" y="260044"/>
            <a:ext cx="54992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Heels are beautiful, but try not to use them all time.  If you have to, just find a moment to stretch your feet and legs in order to relax your bones and muscles.</a:t>
            </a:r>
          </a:p>
          <a:p>
            <a:endParaRPr lang="en-US" sz="2400" dirty="0"/>
          </a:p>
          <a:p>
            <a:r>
              <a:rPr lang="en-US" sz="2400" dirty="0" smtClean="0"/>
              <a:t>Even, some sports shoes can harm your feet, so if you practice some port, with special shoes, don’t forget to stretch and relax.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82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BURSITIS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bursa</a:t>
            </a:r>
            <a:r>
              <a:rPr lang="en-US" dirty="0"/>
              <a:t> is a sac filled with </a:t>
            </a:r>
            <a:r>
              <a:rPr lang="en-US" b="1" dirty="0"/>
              <a:t>lubricating</a:t>
            </a:r>
            <a:r>
              <a:rPr lang="en-US" dirty="0"/>
              <a:t> </a:t>
            </a:r>
            <a:r>
              <a:rPr lang="en-US" dirty="0" smtClean="0"/>
              <a:t>fluid called </a:t>
            </a:r>
            <a:r>
              <a:rPr lang="en-US" b="1" dirty="0" smtClean="0"/>
              <a:t>hyaline</a:t>
            </a:r>
            <a:r>
              <a:rPr lang="en-US" dirty="0" smtClean="0"/>
              <a:t> </a:t>
            </a:r>
            <a:r>
              <a:rPr lang="en-US" b="1" dirty="0" smtClean="0"/>
              <a:t>liquid</a:t>
            </a:r>
            <a:r>
              <a:rPr lang="en-US" dirty="0" smtClean="0"/>
              <a:t>, </a:t>
            </a:r>
            <a:r>
              <a:rPr lang="en-US" dirty="0"/>
              <a:t>located </a:t>
            </a:r>
            <a:r>
              <a:rPr lang="en-US" b="1" dirty="0"/>
              <a:t>between</a:t>
            </a:r>
            <a:r>
              <a:rPr lang="en-US" dirty="0"/>
              <a:t> tissues such as bone, muscle, tendons, </a:t>
            </a:r>
            <a:r>
              <a:rPr lang="en-US" dirty="0" smtClean="0"/>
              <a:t>and skin, </a:t>
            </a:r>
            <a:r>
              <a:rPr lang="en-US" dirty="0"/>
              <a:t>that </a:t>
            </a:r>
            <a:r>
              <a:rPr lang="en-US" b="1" dirty="0"/>
              <a:t>decreases</a:t>
            </a:r>
            <a:r>
              <a:rPr lang="en-US" dirty="0"/>
              <a:t> rubbing, friction, and irritation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Bursitis </a:t>
            </a:r>
            <a:r>
              <a:rPr lang="en-US" dirty="0" smtClean="0"/>
              <a:t>is the </a:t>
            </a:r>
            <a:r>
              <a:rPr lang="en-US" b="1" dirty="0" smtClean="0"/>
              <a:t>inflammation</a:t>
            </a:r>
            <a:r>
              <a:rPr lang="en-US" dirty="0" smtClean="0"/>
              <a:t> of the bursa.  It is </a:t>
            </a:r>
            <a:r>
              <a:rPr lang="en-US" dirty="0"/>
              <a:t>most often caused by repetitive, minor impact on the area, or from a sudden, more serious injury.</a:t>
            </a:r>
          </a:p>
        </p:txBody>
      </p:sp>
    </p:spTree>
    <p:extLst>
      <p:ext uri="{BB962C8B-B14F-4D97-AF65-F5344CB8AC3E}">
        <p14:creationId xmlns:p14="http://schemas.microsoft.com/office/powerpoint/2010/main" val="3256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ot exercise routine step f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05" y="1829079"/>
            <a:ext cx="3048669" cy="358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Foot exercise routine steps one and t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90" y="216779"/>
            <a:ext cx="5202488" cy="31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oot exercise routine steps three and f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90" y="3396078"/>
            <a:ext cx="5202488" cy="31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osphysio.files.wordpress.com/2013/12/fotolia_47839807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6" y="216289"/>
            <a:ext cx="368617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erfectformphysio.com.au/wp-content/uploads/2013/04/Hip_Bursi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14" y="216289"/>
            <a:ext cx="4527552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lacallesport.com/wp-content/uploads/2013/02/Consejos-para-tratar-la-bursiti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16" y="3961528"/>
            <a:ext cx="4061342" cy="26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mayoclinic.org/~/media/kcms/gbs/patient%20consumer/images/2013/08/26/09/58/ds00954_im00467_mcdc7_knee_bursaethu_jp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6" y="3474400"/>
            <a:ext cx="3335988" cy="31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aidmybursa.com/_img/wrist-ulnar-radial-burs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009" y="216289"/>
            <a:ext cx="2832149" cy="36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aidmybursa.com/_img/metatarsal-calcaneal-bursitis-anatom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14" y="3318529"/>
            <a:ext cx="2637276" cy="344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941"/>
          </a:xfrm>
        </p:spPr>
        <p:txBody>
          <a:bodyPr/>
          <a:lstStyle/>
          <a:p>
            <a:r>
              <a:rPr lang="en-US" b="1" dirty="0" smtClean="0"/>
              <a:t>CARPAL TUNNEL SYNDROME</a:t>
            </a:r>
            <a:endParaRPr lang="en-US" b="1" dirty="0"/>
          </a:p>
        </p:txBody>
      </p:sp>
      <p:pic>
        <p:nvPicPr>
          <p:cNvPr id="8196" name="Picture 4" descr="https://www.urmc.rochester.edu/Encyclopedia/GetImage.aspx?ImageID=328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33" y="1424066"/>
            <a:ext cx="7519954" cy="50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977"/>
          </a:xfrm>
        </p:spPr>
        <p:txBody>
          <a:bodyPr/>
          <a:lstStyle/>
          <a:p>
            <a:r>
              <a:rPr lang="en-US" b="1" dirty="0" smtClean="0"/>
              <a:t>FRACTURES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62102"/>
            <a:ext cx="10515600" cy="10674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Fractures occur when after a bump, a bone breaks in two or more parts.  For a bone to heal, it is important to keep its parts aligned together.</a:t>
            </a:r>
            <a:endParaRPr lang="en-US" dirty="0"/>
          </a:p>
        </p:txBody>
      </p:sp>
      <p:pic>
        <p:nvPicPr>
          <p:cNvPr id="1026" name="Picture 2" descr="http://purelynutritious.files.wordpress.com/2013/10/06-14_bonehea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36" y="2668249"/>
            <a:ext cx="9403212" cy="386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FRACTURES</a:t>
            </a:r>
            <a:endParaRPr lang="en-US" b="1" dirty="0"/>
          </a:p>
        </p:txBody>
      </p:sp>
      <p:pic>
        <p:nvPicPr>
          <p:cNvPr id="2050" name="Picture 2" descr="https://askabiologist.asu.edu/sites/default/files/resources/activities/body_depot/busy_bones/bone_fractu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7" y="2438843"/>
            <a:ext cx="10908026" cy="32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009"/>
          </a:xfrm>
        </p:spPr>
        <p:txBody>
          <a:bodyPr/>
          <a:lstStyle/>
          <a:p>
            <a:r>
              <a:rPr lang="en-US" b="1" dirty="0" smtClean="0"/>
              <a:t>SPRAINS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19134"/>
            <a:ext cx="10515600" cy="8875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Sprains occur when ligaments break because of overweight or an incorrect movement.</a:t>
            </a:r>
            <a:endParaRPr lang="en-US" dirty="0"/>
          </a:p>
        </p:txBody>
      </p:sp>
      <p:pic>
        <p:nvPicPr>
          <p:cNvPr id="4" name="Picture 2" descr="http://44tmty10gzq314zldj14iuvh.wpengine.netdna-cdn.com/wp-content/uploads/2013/11/doc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52"/>
          <a:stretch/>
        </p:blipFill>
        <p:spPr bwMode="auto">
          <a:xfrm>
            <a:off x="838200" y="2360897"/>
            <a:ext cx="4285607" cy="21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4tmty10gzq314zldj14iuvh.wpengine.netdna-cdn.com/wp-content/uploads/2013/11/doc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1"/>
          <a:stretch/>
        </p:blipFill>
        <p:spPr bwMode="auto">
          <a:xfrm>
            <a:off x="3981006" y="4532185"/>
            <a:ext cx="4256550" cy="21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4tmty10gzq314zldj14iuvh.wpengine.netdna-cdn.com/wp-content/uploads/2013/11/doc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9" b="34824"/>
          <a:stretch/>
        </p:blipFill>
        <p:spPr bwMode="auto">
          <a:xfrm>
            <a:off x="7094755" y="2372512"/>
            <a:ext cx="4259045" cy="21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TENDON RUPTURE</a:t>
            </a:r>
            <a:endParaRPr lang="en-US" b="1" dirty="0"/>
          </a:p>
        </p:txBody>
      </p:sp>
      <p:pic>
        <p:nvPicPr>
          <p:cNvPr id="6146" name="Picture 2" descr="http://www.fairview.org/fv/groups/public/documents/images/54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057407" cy="48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.emedicinehealth.com/images/illustrations/achilles-ten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17" y="1690688"/>
            <a:ext cx="4163726" cy="48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598</Words>
  <Application>Microsoft Office PowerPoint</Application>
  <PresentationFormat>Panorámica</PresentationFormat>
  <Paragraphs>71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Arial</vt:lpstr>
      <vt:lpstr>Century</vt:lpstr>
      <vt:lpstr>Tema de Office</vt:lpstr>
      <vt:lpstr>BONE INJURIES</vt:lpstr>
      <vt:lpstr>https://www.youtube.com/watch?t=255&amp;v=OyK0oE5rwFY </vt:lpstr>
      <vt:lpstr>BURSITIS</vt:lpstr>
      <vt:lpstr>Presentación de PowerPoint</vt:lpstr>
      <vt:lpstr>CARPAL TUNNEL SYNDROME</vt:lpstr>
      <vt:lpstr>FRACTURES</vt:lpstr>
      <vt:lpstr>TYPES OF FRACTURES</vt:lpstr>
      <vt:lpstr>SPRAINS</vt:lpstr>
      <vt:lpstr>TENDON RUPTURE</vt:lpstr>
      <vt:lpstr>FASCIITIS</vt:lpstr>
      <vt:lpstr>WHAT POSTURE SAYS ABOUT YOU  </vt:lpstr>
      <vt:lpstr>Presentación de PowerPoint</vt:lpstr>
      <vt:lpstr>An improper posture can lead to:</vt:lpstr>
      <vt:lpstr>BODY ALIGNMENT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HEAD TILT</vt:lpstr>
      <vt:lpstr>UNEVEN SHOULDERS</vt:lpstr>
      <vt:lpstr>UNEVEN HIPS</vt:lpstr>
      <vt:lpstr>FEET TURNED IN or out</vt:lpstr>
      <vt:lpstr>Presentación de PowerPoint</vt:lpstr>
      <vt:lpstr>THE RIGHT SHOES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INJURIES</dc:title>
  <dc:creator>Usuario</dc:creator>
  <cp:lastModifiedBy>Usuario</cp:lastModifiedBy>
  <cp:revision>38</cp:revision>
  <dcterms:created xsi:type="dcterms:W3CDTF">2015-09-21T21:10:31Z</dcterms:created>
  <dcterms:modified xsi:type="dcterms:W3CDTF">2015-10-13T17:38:25Z</dcterms:modified>
</cp:coreProperties>
</file>